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6858000" cy="9144000" type="screen4x3"/>
  <p:notesSz cx="6735763" cy="9866313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3C43A6-FEF3-4BFD-8901-D5AE1939F6D4}" v="231" dt="2022-02-23T08:57:18.464"/>
    <p1510:client id="{8BCB4D1E-9856-4641-AD03-1FF092973AC7}" v="125" dt="2022-09-16T11:21:26.052"/>
    <p1510:client id="{A89EC678-5409-43BF-A868-A674AFC1B509}" v="46" dt="2023-09-25T08:26:16.207"/>
    <p1510:client id="{C8615775-0D4C-4B7B-BBD8-3D656CE86E76}" v="1" dt="2023-02-06T13:10:08.708"/>
    <p1510:client id="{D115C821-7DBF-4931-A5D2-A33123D6C06A}" v="85" dt="2022-06-17T07:30:51.228"/>
    <p1510:client id="{DD8C13BA-8A9E-4F0E-99C4-B9700F28D284}" v="138" dt="2023-01-30T10:54:21.0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2778" y="9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nda Jakobsson" userId="S::linda.jakobsson@koping.se::c5130fde-3be6-4b1c-b7f9-b8bd643e1ac1" providerId="AD" clId="Web-{8BCB4D1E-9856-4641-AD03-1FF092973AC7}"/>
    <pc:docChg chg="modSld">
      <pc:chgData name="Linda Jakobsson" userId="S::linda.jakobsson@koping.se::c5130fde-3be6-4b1c-b7f9-b8bd643e1ac1" providerId="AD" clId="Web-{8BCB4D1E-9856-4641-AD03-1FF092973AC7}" dt="2022-09-16T11:21:26.052" v="65" actId="20577"/>
      <pc:docMkLst>
        <pc:docMk/>
      </pc:docMkLst>
      <pc:sldChg chg="modSp">
        <pc:chgData name="Linda Jakobsson" userId="S::linda.jakobsson@koping.se::c5130fde-3be6-4b1c-b7f9-b8bd643e1ac1" providerId="AD" clId="Web-{8BCB4D1E-9856-4641-AD03-1FF092973AC7}" dt="2022-09-16T11:21:26.052" v="65" actId="20577"/>
        <pc:sldMkLst>
          <pc:docMk/>
          <pc:sldMk cId="2143110657" sldId="256"/>
        </pc:sldMkLst>
        <pc:spChg chg="mod">
          <ac:chgData name="Linda Jakobsson" userId="S::linda.jakobsson@koping.se::c5130fde-3be6-4b1c-b7f9-b8bd643e1ac1" providerId="AD" clId="Web-{8BCB4D1E-9856-4641-AD03-1FF092973AC7}" dt="2022-09-16T11:21:26.052" v="65" actId="20577"/>
          <ac:spMkLst>
            <pc:docMk/>
            <pc:sldMk cId="2143110657" sldId="256"/>
            <ac:spMk id="10" creationId="{00000000-0000-0000-0000-000000000000}"/>
          </ac:spMkLst>
        </pc:spChg>
        <pc:spChg chg="mod">
          <ac:chgData name="Linda Jakobsson" userId="S::linda.jakobsson@koping.se::c5130fde-3be6-4b1c-b7f9-b8bd643e1ac1" providerId="AD" clId="Web-{8BCB4D1E-9856-4641-AD03-1FF092973AC7}" dt="2022-09-16T11:20:42.270" v="61" actId="20577"/>
          <ac:spMkLst>
            <pc:docMk/>
            <pc:sldMk cId="2143110657" sldId="256"/>
            <ac:spMk id="12" creationId="{00000000-0000-0000-0000-000000000000}"/>
          </ac:spMkLst>
        </pc:spChg>
      </pc:sldChg>
    </pc:docChg>
  </pc:docChgLst>
  <pc:docChgLst>
    <pc:chgData name="Linda Jakobsson" userId="S::linda.jakobsson@koping.se::c5130fde-3be6-4b1c-b7f9-b8bd643e1ac1" providerId="AD" clId="Web-{A89EC678-5409-43BF-A868-A674AFC1B509}"/>
    <pc:docChg chg="delSld modSld">
      <pc:chgData name="Linda Jakobsson" userId="S::linda.jakobsson@koping.se::c5130fde-3be6-4b1c-b7f9-b8bd643e1ac1" providerId="AD" clId="Web-{A89EC678-5409-43BF-A868-A674AFC1B509}" dt="2023-09-25T08:26:16.207" v="21"/>
      <pc:docMkLst>
        <pc:docMk/>
      </pc:docMkLst>
      <pc:sldChg chg="modSp">
        <pc:chgData name="Linda Jakobsson" userId="S::linda.jakobsson@koping.se::c5130fde-3be6-4b1c-b7f9-b8bd643e1ac1" providerId="AD" clId="Web-{A89EC678-5409-43BF-A868-A674AFC1B509}" dt="2023-09-25T08:26:07.707" v="20" actId="20577"/>
        <pc:sldMkLst>
          <pc:docMk/>
          <pc:sldMk cId="2143110657" sldId="256"/>
        </pc:sldMkLst>
        <pc:spChg chg="mod">
          <ac:chgData name="Linda Jakobsson" userId="S::linda.jakobsson@koping.se::c5130fde-3be6-4b1c-b7f9-b8bd643e1ac1" providerId="AD" clId="Web-{A89EC678-5409-43BF-A868-A674AFC1B509}" dt="2023-09-25T08:26:07.707" v="20" actId="20577"/>
          <ac:spMkLst>
            <pc:docMk/>
            <pc:sldMk cId="2143110657" sldId="256"/>
            <ac:spMk id="10" creationId="{00000000-0000-0000-0000-000000000000}"/>
          </ac:spMkLst>
        </pc:spChg>
      </pc:sldChg>
      <pc:sldChg chg="del">
        <pc:chgData name="Linda Jakobsson" userId="S::linda.jakobsson@koping.se::c5130fde-3be6-4b1c-b7f9-b8bd643e1ac1" providerId="AD" clId="Web-{A89EC678-5409-43BF-A868-A674AFC1B509}" dt="2023-09-25T08:26:16.207" v="21"/>
        <pc:sldMkLst>
          <pc:docMk/>
          <pc:sldMk cId="2262228133" sldId="257"/>
        </pc:sldMkLst>
      </pc:sldChg>
    </pc:docChg>
  </pc:docChgLst>
  <pc:docChgLst>
    <pc:chgData name="Linda Jakobsson" userId="S::linda.jakobsson@koping.se::c5130fde-3be6-4b1c-b7f9-b8bd643e1ac1" providerId="AD" clId="Web-{C8615775-0D4C-4B7B-BBD8-3D656CE86E76}"/>
    <pc:docChg chg="addSld">
      <pc:chgData name="Linda Jakobsson" userId="S::linda.jakobsson@koping.se::c5130fde-3be6-4b1c-b7f9-b8bd643e1ac1" providerId="AD" clId="Web-{C8615775-0D4C-4B7B-BBD8-3D656CE86E76}" dt="2023-02-06T13:10:08.708" v="0"/>
      <pc:docMkLst>
        <pc:docMk/>
      </pc:docMkLst>
      <pc:sldChg chg="add replId">
        <pc:chgData name="Linda Jakobsson" userId="S::linda.jakobsson@koping.se::c5130fde-3be6-4b1c-b7f9-b8bd643e1ac1" providerId="AD" clId="Web-{C8615775-0D4C-4B7B-BBD8-3D656CE86E76}" dt="2023-02-06T13:10:08.708" v="0"/>
        <pc:sldMkLst>
          <pc:docMk/>
          <pc:sldMk cId="2262228133" sldId="257"/>
        </pc:sldMkLst>
      </pc:sldChg>
    </pc:docChg>
  </pc:docChgLst>
  <pc:docChgLst>
    <pc:chgData name="Linda Jakobsson" userId="S::linda.jakobsson@koping.se::c5130fde-3be6-4b1c-b7f9-b8bd643e1ac1" providerId="AD" clId="Web-{D115C821-7DBF-4931-A5D2-A33123D6C06A}"/>
    <pc:docChg chg="modSld">
      <pc:chgData name="Linda Jakobsson" userId="S::linda.jakobsson@koping.se::c5130fde-3be6-4b1c-b7f9-b8bd643e1ac1" providerId="AD" clId="Web-{D115C821-7DBF-4931-A5D2-A33123D6C06A}" dt="2022-06-17T07:30:51.228" v="48" actId="1076"/>
      <pc:docMkLst>
        <pc:docMk/>
      </pc:docMkLst>
      <pc:sldChg chg="modSp">
        <pc:chgData name="Linda Jakobsson" userId="S::linda.jakobsson@koping.se::c5130fde-3be6-4b1c-b7f9-b8bd643e1ac1" providerId="AD" clId="Web-{D115C821-7DBF-4931-A5D2-A33123D6C06A}" dt="2022-06-17T07:30:51.228" v="48" actId="1076"/>
        <pc:sldMkLst>
          <pc:docMk/>
          <pc:sldMk cId="2143110657" sldId="256"/>
        </pc:sldMkLst>
        <pc:spChg chg="mod">
          <ac:chgData name="Linda Jakobsson" userId="S::linda.jakobsson@koping.se::c5130fde-3be6-4b1c-b7f9-b8bd643e1ac1" providerId="AD" clId="Web-{D115C821-7DBF-4931-A5D2-A33123D6C06A}" dt="2022-06-17T07:29:15.380" v="36" actId="1076"/>
          <ac:spMkLst>
            <pc:docMk/>
            <pc:sldMk cId="2143110657" sldId="256"/>
            <ac:spMk id="10" creationId="{00000000-0000-0000-0000-000000000000}"/>
          </ac:spMkLst>
        </pc:spChg>
        <pc:spChg chg="mod">
          <ac:chgData name="Linda Jakobsson" userId="S::linda.jakobsson@koping.se::c5130fde-3be6-4b1c-b7f9-b8bd643e1ac1" providerId="AD" clId="Web-{D115C821-7DBF-4931-A5D2-A33123D6C06A}" dt="2022-06-17T07:29:49.413" v="41"/>
          <ac:spMkLst>
            <pc:docMk/>
            <pc:sldMk cId="2143110657" sldId="256"/>
            <ac:spMk id="11" creationId="{00000000-0000-0000-0000-000000000000}"/>
          </ac:spMkLst>
        </pc:spChg>
        <pc:spChg chg="mod">
          <ac:chgData name="Linda Jakobsson" userId="S::linda.jakobsson@koping.se::c5130fde-3be6-4b1c-b7f9-b8bd643e1ac1" providerId="AD" clId="Web-{D115C821-7DBF-4931-A5D2-A33123D6C06A}" dt="2022-06-17T07:30:51.228" v="48" actId="1076"/>
          <ac:spMkLst>
            <pc:docMk/>
            <pc:sldMk cId="2143110657" sldId="256"/>
            <ac:spMk id="12" creationId="{00000000-0000-0000-0000-000000000000}"/>
          </ac:spMkLst>
        </pc:spChg>
        <pc:spChg chg="mod">
          <ac:chgData name="Linda Jakobsson" userId="S::linda.jakobsson@koping.se::c5130fde-3be6-4b1c-b7f9-b8bd643e1ac1" providerId="AD" clId="Web-{D115C821-7DBF-4931-A5D2-A33123D6C06A}" dt="2022-06-17T07:30:43.024" v="47"/>
          <ac:spMkLst>
            <pc:docMk/>
            <pc:sldMk cId="2143110657" sldId="256"/>
            <ac:spMk id="14" creationId="{00000000-0000-0000-0000-000000000000}"/>
          </ac:spMkLst>
        </pc:spChg>
        <pc:spChg chg="mod">
          <ac:chgData name="Linda Jakobsson" userId="S::linda.jakobsson@koping.se::c5130fde-3be6-4b1c-b7f9-b8bd643e1ac1" providerId="AD" clId="Web-{D115C821-7DBF-4931-A5D2-A33123D6C06A}" dt="2022-06-17T07:29:58.241" v="43"/>
          <ac:spMkLst>
            <pc:docMk/>
            <pc:sldMk cId="2143110657" sldId="256"/>
            <ac:spMk id="15" creationId="{00000000-0000-0000-0000-000000000000}"/>
          </ac:spMkLst>
        </pc:spChg>
      </pc:sldChg>
    </pc:docChg>
  </pc:docChgLst>
  <pc:docChgLst>
    <pc:chgData name="Linda Jakobsson" userId="S::linda.jakobsson@koping.se::c5130fde-3be6-4b1c-b7f9-b8bd643e1ac1" providerId="AD" clId="Web-{DD8C13BA-8A9E-4F0E-99C4-B9700F28D284}"/>
    <pc:docChg chg="modSld">
      <pc:chgData name="Linda Jakobsson" userId="S::linda.jakobsson@koping.se::c5130fde-3be6-4b1c-b7f9-b8bd643e1ac1" providerId="AD" clId="Web-{DD8C13BA-8A9E-4F0E-99C4-B9700F28D284}" dt="2023-01-30T10:54:18.278" v="66" actId="20577"/>
      <pc:docMkLst>
        <pc:docMk/>
      </pc:docMkLst>
      <pc:sldChg chg="modSp">
        <pc:chgData name="Linda Jakobsson" userId="S::linda.jakobsson@koping.se::c5130fde-3be6-4b1c-b7f9-b8bd643e1ac1" providerId="AD" clId="Web-{DD8C13BA-8A9E-4F0E-99C4-B9700F28D284}" dt="2023-01-30T10:54:18.278" v="66" actId="20577"/>
        <pc:sldMkLst>
          <pc:docMk/>
          <pc:sldMk cId="2143110657" sldId="256"/>
        </pc:sldMkLst>
        <pc:spChg chg="mod">
          <ac:chgData name="Linda Jakobsson" userId="S::linda.jakobsson@koping.se::c5130fde-3be6-4b1c-b7f9-b8bd643e1ac1" providerId="AD" clId="Web-{DD8C13BA-8A9E-4F0E-99C4-B9700F28D284}" dt="2023-01-30T10:54:18.278" v="66" actId="20577"/>
          <ac:spMkLst>
            <pc:docMk/>
            <pc:sldMk cId="2143110657" sldId="256"/>
            <ac:spMk id="10" creationId="{00000000-0000-0000-0000-000000000000}"/>
          </ac:spMkLst>
        </pc:spChg>
      </pc:sldChg>
    </pc:docChg>
  </pc:docChgLst>
  <pc:docChgLst>
    <pc:chgData name="Linda Jakobsson" userId="S::linda.jakobsson@koping.se::c5130fde-3be6-4b1c-b7f9-b8bd643e1ac1" providerId="AD" clId="Web-{003C43A6-FEF3-4BFD-8901-D5AE1939F6D4}"/>
    <pc:docChg chg="modSld">
      <pc:chgData name="Linda Jakobsson" userId="S::linda.jakobsson@koping.se::c5130fde-3be6-4b1c-b7f9-b8bd643e1ac1" providerId="AD" clId="Web-{003C43A6-FEF3-4BFD-8901-D5AE1939F6D4}" dt="2022-02-23T08:57:17.808" v="127" actId="20577"/>
      <pc:docMkLst>
        <pc:docMk/>
      </pc:docMkLst>
      <pc:sldChg chg="modSp">
        <pc:chgData name="Linda Jakobsson" userId="S::linda.jakobsson@koping.se::c5130fde-3be6-4b1c-b7f9-b8bd643e1ac1" providerId="AD" clId="Web-{003C43A6-FEF3-4BFD-8901-D5AE1939F6D4}" dt="2022-02-23T08:57:17.808" v="127" actId="20577"/>
        <pc:sldMkLst>
          <pc:docMk/>
          <pc:sldMk cId="2143110657" sldId="256"/>
        </pc:sldMkLst>
        <pc:spChg chg="mod">
          <ac:chgData name="Linda Jakobsson" userId="S::linda.jakobsson@koping.se::c5130fde-3be6-4b1c-b7f9-b8bd643e1ac1" providerId="AD" clId="Web-{003C43A6-FEF3-4BFD-8901-D5AE1939F6D4}" dt="2022-02-23T08:57:17.808" v="127" actId="20577"/>
          <ac:spMkLst>
            <pc:docMk/>
            <pc:sldMk cId="2143110657" sldId="256"/>
            <ac:spMk id="10" creationId="{00000000-0000-0000-0000-000000000000}"/>
          </ac:spMkLst>
        </pc:spChg>
        <pc:spChg chg="mod">
          <ac:chgData name="Linda Jakobsson" userId="S::linda.jakobsson@koping.se::c5130fde-3be6-4b1c-b7f9-b8bd643e1ac1" providerId="AD" clId="Web-{003C43A6-FEF3-4BFD-8901-D5AE1939F6D4}" dt="2022-02-23T08:55:05.757" v="25" actId="20577"/>
          <ac:spMkLst>
            <pc:docMk/>
            <pc:sldMk cId="2143110657" sldId="256"/>
            <ac:spMk id="1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E42E2-1F3C-452E-870D-F5007FE44AA4}" type="datetimeFigureOut">
              <a:rPr lang="sv-SE" smtClean="0"/>
              <a:t>2023-09-25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650B4-5B09-4F40-8D03-C58ACCA71CA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5349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E42E2-1F3C-452E-870D-F5007FE44AA4}" type="datetimeFigureOut">
              <a:rPr lang="sv-SE" smtClean="0"/>
              <a:t>2023-09-25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650B4-5B09-4F40-8D03-C58ACCA71CA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13429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E42E2-1F3C-452E-870D-F5007FE44AA4}" type="datetimeFigureOut">
              <a:rPr lang="sv-SE" smtClean="0"/>
              <a:t>2023-09-25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650B4-5B09-4F40-8D03-C58ACCA71CA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83207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E42E2-1F3C-452E-870D-F5007FE44AA4}" type="datetimeFigureOut">
              <a:rPr lang="sv-SE" smtClean="0"/>
              <a:t>2023-09-25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650B4-5B09-4F40-8D03-C58ACCA71CA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46232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E42E2-1F3C-452E-870D-F5007FE44AA4}" type="datetimeFigureOut">
              <a:rPr lang="sv-SE" smtClean="0"/>
              <a:t>2023-09-25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650B4-5B09-4F40-8D03-C58ACCA71CA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25351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257176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2628901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E42E2-1F3C-452E-870D-F5007FE44AA4}" type="datetimeFigureOut">
              <a:rPr lang="sv-SE" smtClean="0"/>
              <a:t>2023-09-25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650B4-5B09-4F40-8D03-C58ACCA71CA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22695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E42E2-1F3C-452E-870D-F5007FE44AA4}" type="datetimeFigureOut">
              <a:rPr lang="sv-SE" smtClean="0"/>
              <a:t>2023-09-25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650B4-5B09-4F40-8D03-C58ACCA71CA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75772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E42E2-1F3C-452E-870D-F5007FE44AA4}" type="datetimeFigureOut">
              <a:rPr lang="sv-SE" smtClean="0"/>
              <a:t>2023-09-25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650B4-5B09-4F40-8D03-C58ACCA71CA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06690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E42E2-1F3C-452E-870D-F5007FE44AA4}" type="datetimeFigureOut">
              <a:rPr lang="sv-SE" smtClean="0"/>
              <a:t>2023-09-25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650B4-5B09-4F40-8D03-C58ACCA71CA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75025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342901" y="1913468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E42E2-1F3C-452E-870D-F5007FE44AA4}" type="datetimeFigureOut">
              <a:rPr lang="sv-SE" smtClean="0"/>
              <a:t>2023-09-25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650B4-5B09-4F40-8D03-C58ACCA71CA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68824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E42E2-1F3C-452E-870D-F5007FE44AA4}" type="datetimeFigureOut">
              <a:rPr lang="sv-SE" smtClean="0"/>
              <a:t>2023-09-25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650B4-5B09-4F40-8D03-C58ACCA71CA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67914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2E42E2-1F3C-452E-870D-F5007FE44AA4}" type="datetimeFigureOut">
              <a:rPr lang="sv-SE" smtClean="0"/>
              <a:t>2023-09-25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6650B4-5B09-4F40-8D03-C58ACCA71CA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12257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ktangel 14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4" name="Rektangel 13"/>
          <p:cNvSpPr/>
          <p:nvPr/>
        </p:nvSpPr>
        <p:spPr>
          <a:xfrm>
            <a:off x="116632" y="79301"/>
            <a:ext cx="6624736" cy="8957195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Textruta 3"/>
          <p:cNvSpPr txBox="1"/>
          <p:nvPr/>
        </p:nvSpPr>
        <p:spPr>
          <a:xfrm>
            <a:off x="581025" y="8576245"/>
            <a:ext cx="5695950" cy="67627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sv-SE" sz="2800" dirty="0">
                <a:solidFill>
                  <a:srgbClr val="7030A0"/>
                </a:solidFill>
                <a:effectLst>
                  <a:outerShdw blurRad="50800" dist="38100" dir="8100000" algn="tr">
                    <a:srgbClr val="000000">
                      <a:alpha val="40000"/>
                    </a:srgbClr>
                  </a:outerShdw>
                </a:effectLst>
                <a:latin typeface="Cooper Black"/>
                <a:ea typeface="Times New Roman"/>
              </a:rPr>
              <a:t>VÄLKOMMEN!</a:t>
            </a:r>
            <a:endParaRPr lang="sv-SE" sz="1050" dirty="0">
              <a:solidFill>
                <a:srgbClr val="7030A0"/>
              </a:solidFill>
              <a:effectLst/>
              <a:latin typeface="Times New Roman"/>
              <a:ea typeface="Times New Roman"/>
            </a:endParaRPr>
          </a:p>
        </p:txBody>
      </p:sp>
      <p:sp>
        <p:nvSpPr>
          <p:cNvPr id="12" name="Textruta 2"/>
          <p:cNvSpPr txBox="1"/>
          <p:nvPr/>
        </p:nvSpPr>
        <p:spPr>
          <a:xfrm>
            <a:off x="120858" y="81959"/>
            <a:ext cx="6615925" cy="67627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sv-SE" sz="3600" dirty="0">
                <a:solidFill>
                  <a:srgbClr val="7030A0"/>
                </a:solidFill>
                <a:effectLst>
                  <a:outerShdw blurRad="50800" dist="38100" dir="8100000" algn="tr">
                    <a:srgbClr val="000000">
                      <a:alpha val="40000"/>
                    </a:srgbClr>
                  </a:outerShdw>
                </a:effectLst>
                <a:latin typeface="Cooper Black"/>
              </a:rPr>
              <a:t>Kognitiva sjukdomar</a:t>
            </a:r>
            <a:endParaRPr lang="sv-SE" dirty="0"/>
          </a:p>
        </p:txBody>
      </p:sp>
      <p:sp>
        <p:nvSpPr>
          <p:cNvPr id="10" name="textruta 9"/>
          <p:cNvSpPr txBox="1"/>
          <p:nvPr/>
        </p:nvSpPr>
        <p:spPr>
          <a:xfrm>
            <a:off x="179347" y="887404"/>
            <a:ext cx="6480720" cy="7694414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sv-SE" sz="1300" b="1" dirty="0">
                <a:latin typeface="Georgia"/>
              </a:rPr>
              <a:t>Kognitionsteamet i Köpings kommun bjuder in anhöriga och närstående till utbildning kring Kognitiva sjukdomar/Demenssjukdomar. </a:t>
            </a:r>
            <a:endParaRPr lang="sv-SE" sz="1300" b="1" dirty="0">
              <a:latin typeface="Georgia" panose="02040502050405020303" pitchFamily="18" charset="0"/>
            </a:endParaRPr>
          </a:p>
          <a:p>
            <a:pPr algn="ctr"/>
            <a:endParaRPr lang="sv-SE" sz="1300" dirty="0">
              <a:latin typeface="Georgia" panose="02040502050405020303" pitchFamily="18" charset="0"/>
            </a:endParaRPr>
          </a:p>
          <a:p>
            <a:pPr algn="ctr"/>
            <a:r>
              <a:rPr lang="sv-SE" sz="1300" b="1" dirty="0">
                <a:latin typeface="Georgia"/>
              </a:rPr>
              <a:t>Plats: Vård och Omsorg, Sveavägen 21, Köping </a:t>
            </a:r>
          </a:p>
          <a:p>
            <a:pPr algn="ctr"/>
            <a:r>
              <a:rPr lang="sv-SE" sz="1300" b="1" dirty="0">
                <a:latin typeface="Georgia"/>
              </a:rPr>
              <a:t>(Parkering bakom </a:t>
            </a:r>
            <a:r>
              <a:rPr lang="sv-SE" sz="1300" b="1" dirty="0" err="1">
                <a:latin typeface="Georgia"/>
              </a:rPr>
              <a:t>O´Learys</a:t>
            </a:r>
            <a:r>
              <a:rPr lang="sv-SE" sz="1300" b="1" dirty="0">
                <a:latin typeface="Georgia"/>
              </a:rPr>
              <a:t>)</a:t>
            </a:r>
            <a:endParaRPr lang="sv-SE" dirty="0"/>
          </a:p>
          <a:p>
            <a:pPr algn="ctr"/>
            <a:r>
              <a:rPr lang="sv-SE" sz="1300" b="1" dirty="0">
                <a:latin typeface="Georgia"/>
              </a:rPr>
              <a:t>Tid: kl. 17-20</a:t>
            </a:r>
            <a:r>
              <a:rPr lang="sv-SE" sz="1300" dirty="0">
                <a:latin typeface="Georgia"/>
              </a:rPr>
              <a:t>.</a:t>
            </a:r>
          </a:p>
          <a:p>
            <a:pPr algn="ctr"/>
            <a:endParaRPr lang="sv-SE" sz="1300" dirty="0">
              <a:latin typeface="Georgia" panose="02040502050405020303" pitchFamily="18" charset="0"/>
            </a:endParaRPr>
          </a:p>
          <a:p>
            <a:pPr algn="ctr"/>
            <a:r>
              <a:rPr lang="sv-SE" sz="1300" b="1" dirty="0">
                <a:latin typeface="Georgia"/>
              </a:rPr>
              <a:t>Onsdagen den 18 oktober 2023</a:t>
            </a:r>
            <a:endParaRPr lang="sv-SE" sz="1300" dirty="0">
              <a:latin typeface="Georgia"/>
            </a:endParaRPr>
          </a:p>
          <a:p>
            <a:pPr algn="ctr"/>
            <a:r>
              <a:rPr lang="sv-SE" sz="1300" dirty="0">
                <a:latin typeface="Georgia"/>
              </a:rPr>
              <a:t>Kognitiva sjukdomar samt behandling</a:t>
            </a:r>
          </a:p>
          <a:p>
            <a:pPr algn="ctr"/>
            <a:endParaRPr lang="sv-SE" sz="1300" dirty="0">
              <a:latin typeface="Georgia" panose="02040502050405020303" pitchFamily="18" charset="0"/>
            </a:endParaRPr>
          </a:p>
          <a:p>
            <a:pPr algn="ctr"/>
            <a:r>
              <a:rPr lang="sv-SE" sz="1300" b="1" dirty="0">
                <a:latin typeface="Georgia"/>
              </a:rPr>
              <a:t>Onsdagen den 25 oktober 2023</a:t>
            </a:r>
            <a:endParaRPr lang="sv-SE" sz="1300" dirty="0">
              <a:latin typeface="Georgia"/>
            </a:endParaRPr>
          </a:p>
          <a:p>
            <a:pPr algn="ctr"/>
            <a:r>
              <a:rPr lang="sv-SE" sz="1300" dirty="0">
                <a:latin typeface="Georgia" panose="02040502050405020303" pitchFamily="18" charset="0"/>
              </a:rPr>
              <a:t>Symtomkontroll (BPSD) och Teamarbete (Nollvision)</a:t>
            </a:r>
          </a:p>
          <a:p>
            <a:pPr algn="ctr"/>
            <a:endParaRPr lang="sv-SE" sz="1300" dirty="0">
              <a:latin typeface="Georgia" panose="02040502050405020303" pitchFamily="18" charset="0"/>
            </a:endParaRPr>
          </a:p>
          <a:p>
            <a:pPr algn="ctr"/>
            <a:r>
              <a:rPr lang="sv-SE" sz="1300" b="1" dirty="0">
                <a:latin typeface="Georgia"/>
              </a:rPr>
              <a:t>Onsdagen den 8 november 2023</a:t>
            </a:r>
            <a:endParaRPr lang="sv-SE" sz="1300" dirty="0">
              <a:latin typeface="Georgia"/>
            </a:endParaRPr>
          </a:p>
          <a:p>
            <a:pPr algn="ctr"/>
            <a:r>
              <a:rPr lang="sv-SE" sz="1300" dirty="0">
                <a:latin typeface="Georgia" panose="02040502050405020303" pitchFamily="18" charset="0"/>
              </a:rPr>
              <a:t>Bemötande och kommunikation samt Anhörigstöd</a:t>
            </a:r>
          </a:p>
          <a:p>
            <a:pPr algn="ctr"/>
            <a:endParaRPr lang="sv-SE" sz="1300" dirty="0">
              <a:latin typeface="Georgia" panose="02040502050405020303" pitchFamily="18" charset="0"/>
            </a:endParaRPr>
          </a:p>
          <a:p>
            <a:pPr algn="ctr"/>
            <a:r>
              <a:rPr lang="sv-SE" sz="1300" b="1" dirty="0">
                <a:latin typeface="Georgia"/>
              </a:rPr>
              <a:t>Onsdagen den 15 november 2023</a:t>
            </a:r>
            <a:endParaRPr lang="sv-SE" sz="1300" dirty="0">
              <a:latin typeface="Georgia"/>
            </a:endParaRPr>
          </a:p>
          <a:p>
            <a:pPr algn="ctr"/>
            <a:r>
              <a:rPr lang="sv-SE" sz="1300" dirty="0">
                <a:latin typeface="Georgia" panose="02040502050405020303" pitchFamily="18" charset="0"/>
              </a:rPr>
              <a:t>Miljö, Måltid och Kognitiva hjälpmedel</a:t>
            </a:r>
          </a:p>
          <a:p>
            <a:pPr algn="ctr"/>
            <a:endParaRPr lang="sv-SE" sz="1300" dirty="0">
              <a:latin typeface="Georgia" panose="02040502050405020303" pitchFamily="18" charset="0"/>
            </a:endParaRPr>
          </a:p>
          <a:p>
            <a:pPr algn="ctr"/>
            <a:r>
              <a:rPr lang="sv-SE" sz="1300" b="1" dirty="0">
                <a:latin typeface="Georgia"/>
              </a:rPr>
              <a:t>Onsdagen den 6 december 2023</a:t>
            </a:r>
            <a:endParaRPr lang="sv-SE" sz="1300" dirty="0">
              <a:latin typeface="Georgia"/>
            </a:endParaRPr>
          </a:p>
          <a:p>
            <a:pPr algn="ctr"/>
            <a:r>
              <a:rPr lang="sv-SE" sz="1300" dirty="0">
                <a:latin typeface="Georgia" panose="02040502050405020303" pitchFamily="18" charset="0"/>
              </a:rPr>
              <a:t>Uppföljningstillfälle</a:t>
            </a:r>
          </a:p>
          <a:p>
            <a:pPr algn="ctr"/>
            <a:endParaRPr lang="sv-SE" sz="1300" dirty="0">
              <a:latin typeface="Georgia" panose="02040502050405020303" pitchFamily="18" charset="0"/>
            </a:endParaRPr>
          </a:p>
          <a:p>
            <a:pPr algn="ctr"/>
            <a:r>
              <a:rPr lang="sv-SE" sz="1300" dirty="0">
                <a:latin typeface="Georgia" panose="02040502050405020303" pitchFamily="18" charset="0"/>
              </a:rPr>
              <a:t>Du/Ni anmäler Dig/Er till samtliga tillfällen för att få en kontinuitet och trygghet i gruppen.  </a:t>
            </a:r>
          </a:p>
          <a:p>
            <a:pPr algn="ctr"/>
            <a:endParaRPr lang="sv-SE" sz="1300" b="1" dirty="0">
              <a:latin typeface="Georgia" panose="02040502050405020303" pitchFamily="18" charset="0"/>
            </a:endParaRPr>
          </a:p>
          <a:p>
            <a:pPr algn="ctr"/>
            <a:r>
              <a:rPr lang="sv-SE" sz="1300" b="1" dirty="0">
                <a:latin typeface="Georgia"/>
              </a:rPr>
              <a:t>Senast 6 oktober 2023 vill vi ha din anmälan!</a:t>
            </a:r>
            <a:endParaRPr lang="sv-SE" sz="1300" dirty="0">
              <a:latin typeface="Georgia"/>
            </a:endParaRPr>
          </a:p>
          <a:p>
            <a:pPr algn="ctr"/>
            <a:endParaRPr lang="sv-SE" sz="1300" dirty="0">
              <a:latin typeface="Georgia" panose="02040502050405020303" pitchFamily="18" charset="0"/>
            </a:endParaRPr>
          </a:p>
          <a:p>
            <a:pPr algn="ctr"/>
            <a:r>
              <a:rPr lang="sv-SE" sz="1300" b="1" dirty="0">
                <a:latin typeface="Georgia"/>
              </a:rPr>
              <a:t>Det finns fika att köpa, 10 kr. OBS! Kontant betalning.</a:t>
            </a:r>
            <a:endParaRPr lang="sv-SE" sz="1300" b="1" dirty="0">
              <a:latin typeface="Georgia" panose="02040502050405020303" pitchFamily="18" charset="0"/>
            </a:endParaRPr>
          </a:p>
          <a:p>
            <a:pPr algn="ctr"/>
            <a:r>
              <a:rPr lang="sv-SE" sz="1300" i="1" dirty="0">
                <a:latin typeface="Georgia" panose="02040502050405020303" pitchFamily="18" charset="0"/>
              </a:rPr>
              <a:t>OBS! Anmäl ev. allergi</a:t>
            </a:r>
          </a:p>
          <a:p>
            <a:pPr algn="ctr"/>
            <a:endParaRPr lang="sv-SE" sz="1300" dirty="0">
              <a:latin typeface="Georgia" panose="02040502050405020303" pitchFamily="18" charset="0"/>
            </a:endParaRPr>
          </a:p>
          <a:p>
            <a:pPr algn="ctr"/>
            <a:r>
              <a:rPr lang="sv-SE" sz="1300" dirty="0">
                <a:latin typeface="Georgia" panose="02040502050405020303" pitchFamily="18" charset="0"/>
              </a:rPr>
              <a:t> </a:t>
            </a:r>
            <a:r>
              <a:rPr lang="sv-SE" sz="1300" b="1" dirty="0">
                <a:latin typeface="Georgia" panose="02040502050405020303" pitchFamily="18" charset="0"/>
              </a:rPr>
              <a:t>Frågor eller Anmälan sker till:</a:t>
            </a:r>
            <a:endParaRPr lang="sv-SE" sz="1300" dirty="0">
              <a:latin typeface="Georgia" panose="02040502050405020303" pitchFamily="18" charset="0"/>
            </a:endParaRPr>
          </a:p>
          <a:p>
            <a:pPr algn="ctr"/>
            <a:endParaRPr lang="sv-SE" sz="1300" b="1" dirty="0">
              <a:latin typeface="Georgia"/>
            </a:endParaRPr>
          </a:p>
          <a:p>
            <a:pPr algn="ctr"/>
            <a:r>
              <a:rPr lang="sv-SE" sz="1300" dirty="0">
                <a:latin typeface="Georgia"/>
              </a:rPr>
              <a:t>Linda Jakobsson Specialist sjuksköterska</a:t>
            </a:r>
            <a:endParaRPr lang="sv-SE" sz="1300" dirty="0">
              <a:latin typeface="Georgia" panose="02040502050405020303" pitchFamily="18" charset="0"/>
            </a:endParaRPr>
          </a:p>
          <a:p>
            <a:pPr algn="ctr"/>
            <a:r>
              <a:rPr lang="sv-SE" sz="1300" dirty="0">
                <a:latin typeface="Georgia"/>
              </a:rPr>
              <a:t>0221-258 85  linda.jakobsson@koping.se</a:t>
            </a:r>
          </a:p>
          <a:p>
            <a:pPr algn="ctr"/>
            <a:endParaRPr lang="sv-SE" sz="1300" dirty="0">
              <a:latin typeface="Georgia" panose="02040502050405020303" pitchFamily="18" charset="0"/>
            </a:endParaRPr>
          </a:p>
          <a:p>
            <a:pPr algn="ctr"/>
            <a:r>
              <a:rPr lang="sv-SE" sz="1300" dirty="0">
                <a:latin typeface="Georgia"/>
              </a:rPr>
              <a:t>Kimmo Viljamaa Leg. Arbetsterapeut</a:t>
            </a:r>
            <a:endParaRPr lang="sv-SE" sz="1300" dirty="0">
              <a:latin typeface="Georgia" panose="02040502050405020303" pitchFamily="18" charset="0"/>
            </a:endParaRPr>
          </a:p>
          <a:p>
            <a:pPr algn="ctr"/>
            <a:r>
              <a:rPr lang="sv-SE" sz="1300" dirty="0">
                <a:latin typeface="Georgia"/>
              </a:rPr>
              <a:t>0221-250 67  kimmo.viljamaa@koping.se</a:t>
            </a:r>
          </a:p>
        </p:txBody>
      </p:sp>
    </p:spTree>
    <p:extLst>
      <p:ext uri="{BB962C8B-B14F-4D97-AF65-F5344CB8AC3E}">
        <p14:creationId xmlns:p14="http://schemas.microsoft.com/office/powerpoint/2010/main" val="21431106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D33551B8ABF8B4387D4232853ED5E73" ma:contentTypeVersion="13" ma:contentTypeDescription="Skapa ett nytt dokument." ma:contentTypeScope="" ma:versionID="db79f087c1ce6da06f4ba0c8b86b5fc9">
  <xsd:schema xmlns:xsd="http://www.w3.org/2001/XMLSchema" xmlns:xs="http://www.w3.org/2001/XMLSchema" xmlns:p="http://schemas.microsoft.com/office/2006/metadata/properties" xmlns:ns2="57da9284-efcb-4b2d-a3fc-e36621f79644" xmlns:ns3="b257ad21-3e7a-46a1-8363-4fc1aad7df71" targetNamespace="http://schemas.microsoft.com/office/2006/metadata/properties" ma:root="true" ma:fieldsID="af836e81108b3cd75b6891a7dea48424" ns2:_="" ns3:_="">
    <xsd:import namespace="57da9284-efcb-4b2d-a3fc-e36621f79644"/>
    <xsd:import namespace="b257ad21-3e7a-46a1-8363-4fc1aad7df7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da9284-efcb-4b2d-a3fc-e36621f796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Bildmarkeringar" ma:readOnly="false" ma:fieldId="{5cf76f15-5ced-4ddc-b409-7134ff3c332f}" ma:taxonomyMulti="true" ma:sspId="553a1701-6962-47c0-9906-fb1769818b0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57ad21-3e7a-46a1-8363-4fc1aad7df71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a9f0ccd9-b4b7-42f5-9ced-ec2dd9537de2}" ma:internalName="TaxCatchAll" ma:showField="CatchAllData" ma:web="d2e13040-0cfd-416b-841f-6d3a83ca414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257ad21-3e7a-46a1-8363-4fc1aad7df71" xsi:nil="true"/>
    <lcf76f155ced4ddcb4097134ff3c332f xmlns="57da9284-efcb-4b2d-a3fc-e36621f79644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1929929A-BB99-4539-AC77-97EC4BF304A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7da9284-efcb-4b2d-a3fc-e36621f79644"/>
    <ds:schemaRef ds:uri="b257ad21-3e7a-46a1-8363-4fc1aad7df7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70E5D96-2021-496F-AA75-3802763846E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42D22D9-0C59-4431-B261-B3929494FA11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  <ds:schemaRef ds:uri="b257ad21-3e7a-46a1-8363-4fc1aad7df71"/>
    <ds:schemaRef ds:uri="57da9284-efcb-4b2d-a3fc-e36621f7964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213</Words>
  <Application>Microsoft Office PowerPoint</Application>
  <PresentationFormat>Bildspel på skärmen (4:3)</PresentationFormat>
  <Paragraphs>37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2" baseType="lpstr">
      <vt:lpstr>Office-tema</vt:lpstr>
      <vt:lpstr>PowerPoint-presentation</vt:lpstr>
    </vt:vector>
  </TitlesOfParts>
  <Company>Västra Mälardalens kommunalförbund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Linda Jakobsson</dc:creator>
  <cp:lastModifiedBy>Linda Jakobsson</cp:lastModifiedBy>
  <cp:revision>98</cp:revision>
  <cp:lastPrinted>2019-02-14T10:18:45Z</cp:lastPrinted>
  <dcterms:created xsi:type="dcterms:W3CDTF">2019-02-14T10:13:11Z</dcterms:created>
  <dcterms:modified xsi:type="dcterms:W3CDTF">2023-09-25T08:26:21Z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0x0101008D33551B8ABF8B4387D4232853ED5E73</vt:lpwstr>
  </property>
  <property fmtid="{D5CDD505-2E9C-101B-9397-08002B2CF9AE}" pid="3" name="MediaServiceImageTags">
    <vt:lpwstr/>
  </property>
</Properties>
</file>